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4" r:id="rId2"/>
    <p:sldId id="278" r:id="rId3"/>
    <p:sldId id="280" r:id="rId4"/>
    <p:sldId id="281" r:id="rId5"/>
    <p:sldId id="282" r:id="rId6"/>
    <p:sldId id="283" r:id="rId7"/>
    <p:sldId id="284" r:id="rId8"/>
    <p:sldId id="285" r:id="rId9"/>
    <p:sldId id="28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6794"/>
    <a:srgbClr val="333333"/>
    <a:srgbClr val="41A7BF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3" autoAdjust="0"/>
    <p:restoredTop sz="94994" autoAdjust="0"/>
  </p:normalViewPr>
  <p:slideViewPr>
    <p:cSldViewPr>
      <p:cViewPr varScale="1">
        <p:scale>
          <a:sx n="74" d="100"/>
          <a:sy n="74" d="100"/>
        </p:scale>
        <p:origin x="-77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23.10.2019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023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1093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27051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9517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450240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732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7176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 advClick="0" advTm="10000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23.10.2019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 advClick="0" advTm="10000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052736"/>
            <a:ext cx="2880320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3068960"/>
            <a:ext cx="8136904" cy="18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7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Слово хвали</a:t>
            </a:r>
            <a:endParaRPr lang="ru-RU" sz="7200" i="1" spc="600" dirty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/>
    </mc:Choice>
    <mc:Fallback xmlns="">
      <p:transition spd="med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Великий Господь 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прославлений 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вельми в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Бога, 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святій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Своїй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горі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42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:2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331236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у храмах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Своїх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разом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молодими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організаторами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баптистських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церков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злими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твердинями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знаний. </a:t>
            </a:r>
            <a:endParaRPr lang="en-US" sz="42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771800" y="1052736"/>
            <a:ext cx="316835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:4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09567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Розмишляли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ми, Боже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милість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Твою до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мешканців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нашого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дому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молитви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:10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0710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Як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Імʼя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Твоє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Боже, так 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слава Твоя 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аж по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кінці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землі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молодих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баптистів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серед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усіх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народів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рас та </a:t>
            </a:r>
            <a:r>
              <a:rPr lang="ru-RU" sz="38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кольорів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справедливости </a:t>
            </a:r>
            <a:r>
              <a:rPr lang="en-US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8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повна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правиця</a:t>
            </a:r>
            <a:r>
              <a:rPr lang="ru-RU" sz="38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8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Твоя! </a:t>
            </a:r>
            <a:endParaRPr lang="en-US" sz="38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:11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799997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Нехай </a:t>
            </a: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веселяться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усі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баптисти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Господи,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українські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міста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хай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тішаться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через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Твої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правосуддя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endParaRPr lang="en-US" sz="42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:12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68951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Оточіте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місто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молоді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працівники-баптисти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обступіте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полічіть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церковні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башти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42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:13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3585760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324036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6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6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зверніте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увагу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 те, де у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ньому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організовуються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нові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церкви,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високість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духовної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праці</a:t>
            </a:r>
            <a:r>
              <a:rPr lang="en-US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у</a:t>
            </a:r>
            <a:r>
              <a:rPr lang="en-US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ньому</a:t>
            </a:r>
            <a:r>
              <a:rPr lang="ru-RU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пообмірюйте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щоб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розповісти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поколінню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наступному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36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народження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6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6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endParaRPr lang="en-US" sz="36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:14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8731095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323528" y="2780928"/>
            <a:ext cx="8496944" cy="252028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20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2000" i="1" dirty="0" smtClean="0">
              <a:latin typeface="Georgia" panose="02040502050405020303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Цей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Бог то наш Бог </a:t>
            </a:r>
            <a: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/>
            </a:r>
            <a:br>
              <a:rPr lang="en-US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4200" i="1" dirty="0" smtClean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вічні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віки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буде </a:t>
            </a:r>
            <a:r>
              <a:rPr lang="ru-RU" sz="4200" i="1" dirty="0" err="1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провадити</a:t>
            </a:r>
            <a:r>
              <a:rPr lang="ru-RU" sz="4200" i="1" dirty="0">
                <a:latin typeface="Georgia" panose="02040502050405020303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нас аж до смерти! 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2699792" y="1052736"/>
            <a:ext cx="3528392" cy="504056"/>
          </a:xfrm>
        </p:spPr>
        <p:txBody>
          <a:bodyPr>
            <a:noAutofit/>
          </a:bodyPr>
          <a:lstStyle/>
          <a:p>
            <a:r>
              <a:rPr lang="ru-RU" sz="32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</a:t>
            </a:r>
            <a:r>
              <a:rPr lang="uk-UA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:15</a:t>
            </a:r>
            <a:r>
              <a:rPr lang="ru-RU" sz="32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164809"/>
      </p:ext>
    </p:extLst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46</Words>
  <Application>Microsoft Office PowerPoint</Application>
  <PresentationFormat>Экран (4:3)</PresentationFormat>
  <Paragraphs>43</Paragraphs>
  <Slides>9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ПСАЛОМ 48 </vt:lpstr>
      <vt:lpstr>ПСАЛОМ 48:2 </vt:lpstr>
      <vt:lpstr>ПСАЛОМ 48:4 </vt:lpstr>
      <vt:lpstr>ПСАЛОМ 48:10 </vt:lpstr>
      <vt:lpstr>ПСАЛОМ 48:11 </vt:lpstr>
      <vt:lpstr>ПСАЛОМ 48:12 </vt:lpstr>
      <vt:lpstr>ПСАЛОМ 48:13 </vt:lpstr>
      <vt:lpstr>ПСАЛОМ 48:14 </vt:lpstr>
      <vt:lpstr>ПСАЛОМ 48:15 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185</cp:revision>
  <dcterms:created xsi:type="dcterms:W3CDTF">2011-03-25T18:27:23Z</dcterms:created>
  <dcterms:modified xsi:type="dcterms:W3CDTF">2019-10-23T15:53:14Z</dcterms:modified>
</cp:coreProperties>
</file>